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A6255-938F-7CA7-7CBF-577D1FD9C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481AE2-327A-71C4-5D09-F933D8CF4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BCF48-BBAB-03DD-B0F6-EA6441C9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5E3DB-4C7D-1AB0-88FD-A703DC3C1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63776-4990-00E2-72DC-D275E16D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07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CFAF2-6EB6-21B3-7524-30F1BF2EC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352C0-0517-502C-A8E9-32680DFB9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EFC38-A133-91FE-B192-3EFF3467A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BA21E-4D2D-89B0-B220-2136BC12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EFE62-F134-348C-7822-C9BCC1D2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98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9120F0-5078-3BEC-B079-6B87EF5200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A497DD-FC24-D02D-A97F-F252D285E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F8666-AFD1-CE0C-144B-E0FBC12A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DC9E3-30BA-2432-B2D0-1CED8A2D4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2D4C7-2272-E2A4-5145-8F502FF28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15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493C6-6054-8616-3E6C-4BFE39199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925A3-4E8C-4AC9-92A6-99A659DA7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D0C2-E22D-33AD-5B50-EE24C6AE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F01F8-B5C0-9E10-4719-C9B0083C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17394-073F-3272-8ACB-98CF4A729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10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1B7FB-591F-37CF-9154-ECCBA6647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39B01-A506-56BA-ADF6-BFFA34FB4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A3C2A-53AB-AC3B-7539-A6C91F565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B0046-F25E-93BF-D2C3-D7D65367E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BF5C3-A4A9-A142-EA1A-A4EACDCF5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19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7018F-497D-A324-BFB4-36C8541C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81E61-C5EE-B377-EF45-2EB5FE8A8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FDD4D-C41C-B3EF-92C4-B5321C6AC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E4E96-B232-E5E4-4EA7-99448051E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799EF-089D-B08D-2043-E4C690546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F7B7A-D3F5-7569-E2F6-90F2C9A17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20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B1E4B-B0DE-A16C-9A2E-B2D23F42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B43AA-4B35-1D48-872B-B5BB40BAE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4165A-AC18-09EE-7C1F-F226B2FC6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3D079-66D8-ABCF-5375-73B83DD2F0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46392D-C8EA-B709-6089-26170C6B0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D8283-C2E4-0818-14C7-955E3BB9D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E42720-5C38-98D9-5495-86B053B1C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6FB100-52B2-475C-BE84-DA13E47C2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ED4F0-5612-37FC-B1EA-66BD353E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617E8D-5D21-4D04-0183-449056FA7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25DAE-70E4-4068-0ECD-0986E8D6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A89960-73AE-7FE9-77C1-8D500B9B9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37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3E6988-9A30-BD55-D56F-2289614B2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256D08-69C8-C4B7-C578-EEAC199F0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80EB1-65C5-F229-0D45-CE891813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24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DB0A-0503-BB6F-6842-8F3EACAC4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3EB51-49DC-D8E9-D864-FB78B518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000A5-A399-7AFF-F65C-07CCDD0B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2C773-A37A-9B0D-1F8F-0ECAE133F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D96FF-140E-7543-E4AA-AAAA3FEEA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FD7D9-BB7E-23CE-044C-DA4E760AD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7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FD64A-C982-2E89-A586-972C51A90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7E895-E12C-4EC1-80CF-0188C1A975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09ED5-D41C-748C-9248-FFA4AAFF9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D0861-E096-EA2C-F152-27E22024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81BE3-EF5F-D7D2-B929-B25A9417C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D4BE9-D2AA-A33D-7C1C-D0D400D1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9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81F33-1080-F62A-C124-229697BD6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E0DD2-6205-94BD-D338-2749D0530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71F7A-5D28-4F72-1ED2-E80AAF62E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FF226-9C40-41DB-BEBE-ED5599AE4223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8C548-CB27-AD2C-3C87-DBDA3D8C4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4A0CA-F27A-D1F7-9336-78180F641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57510-C20D-4086-A410-34CE5386AB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72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EBB04AE-1F13-9F7D-6DC8-BAAA94148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279" y="-1"/>
            <a:ext cx="992579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D9632FA-8478-E762-97B2-0BCC188BD776}"/>
              </a:ext>
            </a:extLst>
          </p:cNvPr>
          <p:cNvSpPr txBox="1"/>
          <p:nvPr/>
        </p:nvSpPr>
        <p:spPr>
          <a:xfrm rot="16200000">
            <a:off x="-3026409" y="3044279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to revise for Science…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CAEC29-6286-1595-34F2-54E54AEE5BC9}"/>
              </a:ext>
            </a:extLst>
          </p:cNvPr>
          <p:cNvSpPr txBox="1"/>
          <p:nvPr/>
        </p:nvSpPr>
        <p:spPr>
          <a:xfrm rot="16200000">
            <a:off x="8021853" y="2629526"/>
            <a:ext cx="68580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see the provided sheet…</a:t>
            </a:r>
          </a:p>
        </p:txBody>
      </p:sp>
    </p:spTree>
    <p:extLst>
      <p:ext uri="{BB962C8B-B14F-4D97-AF65-F5344CB8AC3E}">
        <p14:creationId xmlns:p14="http://schemas.microsoft.com/office/powerpoint/2010/main" val="3306926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Thorley</dc:creator>
  <cp:lastModifiedBy>Anna Thorley</cp:lastModifiedBy>
  <cp:revision>1</cp:revision>
  <dcterms:created xsi:type="dcterms:W3CDTF">2023-05-12T09:10:24Z</dcterms:created>
  <dcterms:modified xsi:type="dcterms:W3CDTF">2023-05-12T09:10:53Z</dcterms:modified>
</cp:coreProperties>
</file>