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72" r:id="rId4"/>
    <p:sldMasterId id="2147483677" r:id="rId5"/>
    <p:sldMasterId id="2147483682" r:id="rId6"/>
    <p:sldMasterId id="2147483687" r:id="rId7"/>
  </p:sldMasterIdLst>
  <p:sldIdLst>
    <p:sldId id="261" r:id="rId8"/>
    <p:sldId id="262" r:id="rId9"/>
    <p:sldId id="263" r:id="rId10"/>
    <p:sldId id="257" r:id="rId11"/>
    <p:sldId id="258" r:id="rId12"/>
    <p:sldId id="259" r:id="rId13"/>
    <p:sldId id="26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F3CE-AC08-49A1-8DAA-B4EDDDDA0FB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AB78-AA96-4C87-8BC5-143DCB625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6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3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1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7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0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5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7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F3CE-AC08-49A1-8DAA-B4EDDDDA0FB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AB78-AA96-4C87-8BC5-143DCB625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49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41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9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12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6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F3CE-AC08-49A1-8DAA-B4EDDDDA0FB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AB78-AA96-4C87-8BC5-143DCB625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7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u="sng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837-8CD7-4A90-B868-16256871823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D581-2D1A-4586-8FC1-F981B05A267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5" y="154965"/>
            <a:ext cx="3048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1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4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3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F3CE-AC08-49A1-8DAA-B4EDDDDA0FB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AB78-AA96-4C87-8BC5-143DCB625E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826" y="1"/>
            <a:ext cx="1966175" cy="1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6837-8CD7-4A90-B868-16256871823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D581-2D1A-4586-8FC1-F981B05A2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9561096" y="0"/>
            <a:ext cx="2630905" cy="1491916"/>
            <a:chOff x="0" y="5208670"/>
            <a:chExt cx="2120567" cy="1649330"/>
          </a:xfrm>
        </p:grpSpPr>
        <p:sp>
          <p:nvSpPr>
            <p:cNvPr id="8" name="Rectangle 7"/>
            <p:cNvSpPr/>
            <p:nvPr/>
          </p:nvSpPr>
          <p:spPr>
            <a:xfrm>
              <a:off x="0" y="5208670"/>
              <a:ext cx="2120567" cy="1649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208670"/>
              <a:ext cx="2120567" cy="1649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3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491" y="0"/>
            <a:ext cx="3089509" cy="14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guid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/>
        </p:blipFill>
        <p:spPr bwMode="auto">
          <a:xfrm>
            <a:off x="9182080" y="1"/>
            <a:ext cx="3009920" cy="14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296" y="1"/>
            <a:ext cx="2935705" cy="14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A43-1E24-4A99-A7E9-BB0D6A8325D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8405-0221-4A72-97AD-8DDEDF21E75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3239" t="17604" r="15884" b="15223"/>
          <a:stretch/>
        </p:blipFill>
        <p:spPr>
          <a:xfrm>
            <a:off x="10053064" y="76995"/>
            <a:ext cx="2138936" cy="16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B1FF2-5CD0-C28B-42C2-74054AF6FEBF}"/>
              </a:ext>
            </a:extLst>
          </p:cNvPr>
          <p:cNvSpPr txBox="1"/>
          <p:nvPr/>
        </p:nvSpPr>
        <p:spPr>
          <a:xfrm>
            <a:off x="466725" y="295275"/>
            <a:ext cx="1164907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mathematics GCSE</a:t>
            </a:r>
          </a:p>
          <a:p>
            <a:endParaRPr lang="en-GB" sz="3600" dirty="0"/>
          </a:p>
          <a:p>
            <a:r>
              <a:rPr lang="en-GB" sz="3600" dirty="0"/>
              <a:t>Exam Board – AQA</a:t>
            </a:r>
          </a:p>
          <a:p>
            <a:endParaRPr lang="en-GB" sz="3600" dirty="0"/>
          </a:p>
          <a:p>
            <a:r>
              <a:rPr lang="en-GB" sz="3600" dirty="0"/>
              <a:t>3 exam papers each 1 hour 30 minutes, 80 marks</a:t>
            </a:r>
          </a:p>
          <a:p>
            <a:endParaRPr lang="en-GB" sz="3600" dirty="0"/>
          </a:p>
          <a:p>
            <a:r>
              <a:rPr lang="en-GB" sz="3600" dirty="0"/>
              <a:t>1 non-calculator paper, 2 papers with calculators</a:t>
            </a:r>
          </a:p>
          <a:p>
            <a:endParaRPr lang="en-GB" sz="3600" dirty="0"/>
          </a:p>
          <a:p>
            <a:r>
              <a:rPr lang="en-GB" sz="3600" dirty="0"/>
              <a:t>Each paper can have any content from across the whole specification. Questions get progressively harder.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20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B1FF2-5CD0-C28B-42C2-74054AF6FEBF}"/>
              </a:ext>
            </a:extLst>
          </p:cNvPr>
          <p:cNvSpPr txBox="1"/>
          <p:nvPr/>
        </p:nvSpPr>
        <p:spPr>
          <a:xfrm>
            <a:off x="349885" y="432435"/>
            <a:ext cx="1164907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Tiers of Entry</a:t>
            </a:r>
          </a:p>
          <a:p>
            <a:endParaRPr lang="en-GB" sz="3600" dirty="0"/>
          </a:p>
          <a:p>
            <a:r>
              <a:rPr lang="en-GB" sz="3600" dirty="0"/>
              <a:t>Foundation (grades 1-5)</a:t>
            </a:r>
          </a:p>
          <a:p>
            <a:r>
              <a:rPr lang="en-GB" sz="3600" dirty="0"/>
              <a:t>Higher (grades 4-9)</a:t>
            </a:r>
          </a:p>
          <a:p>
            <a:endParaRPr lang="en-GB" sz="3600" dirty="0"/>
          </a:p>
          <a:p>
            <a:r>
              <a:rPr lang="en-GB" sz="3600" dirty="0"/>
              <a:t>Crossover content on both tiers includes quadratic equations, Pythagoras’ theorem and trigonometry. </a:t>
            </a:r>
          </a:p>
          <a:p>
            <a:endParaRPr lang="en-GB" sz="3600" dirty="0"/>
          </a:p>
          <a:p>
            <a:r>
              <a:rPr lang="en-GB" sz="3600" dirty="0"/>
              <a:t>Each exam paper is designed so it has accessible questions AND questions that stretch and challenge the most able.</a:t>
            </a:r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8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79F7F-237C-4080-451E-870C1442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517967"/>
            <a:ext cx="1146970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ion Cards – Corbettmaths">
            <a:extLst>
              <a:ext uri="{FF2B5EF4-FFF2-40B4-BE49-F238E27FC236}">
                <a16:creationId xmlns:a16="http://schemas.microsoft.com/office/drawing/2014/main" id="{3564824C-29D9-4506-1BB0-0CE7FEEC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30" y="1590993"/>
            <a:ext cx="6886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46DDB-0D46-4A18-689F-04EE037730DC}"/>
              </a:ext>
            </a:extLst>
          </p:cNvPr>
          <p:cNvSpPr txBox="1"/>
          <p:nvPr/>
        </p:nvSpPr>
        <p:spPr>
          <a:xfrm>
            <a:off x="1675130" y="336232"/>
            <a:ext cx="7208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Flashcards – Formulae and Facts</a:t>
            </a:r>
          </a:p>
        </p:txBody>
      </p:sp>
    </p:spTree>
    <p:extLst>
      <p:ext uri="{BB962C8B-B14F-4D97-AF65-F5344CB8AC3E}">
        <p14:creationId xmlns:p14="http://schemas.microsoft.com/office/powerpoint/2010/main" val="99085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3C6FD5-9770-6942-2305-311217CD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81920" y="867777"/>
            <a:ext cx="4763454" cy="63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37F5D-A8B8-C92C-A92E-61C459D6ECA6}"/>
              </a:ext>
            </a:extLst>
          </p:cNvPr>
          <p:cNvSpPr txBox="1"/>
          <p:nvPr/>
        </p:nvSpPr>
        <p:spPr>
          <a:xfrm>
            <a:off x="2213610" y="302436"/>
            <a:ext cx="7208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Exercise Books and Booklets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D0B489-2AF4-28EA-9166-EBB30F92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0967" y="711041"/>
            <a:ext cx="3585449" cy="47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921EB-0843-B51E-0291-E35D96F6E518}"/>
              </a:ext>
            </a:extLst>
          </p:cNvPr>
          <p:cNvSpPr txBox="1"/>
          <p:nvPr/>
        </p:nvSpPr>
        <p:spPr>
          <a:xfrm>
            <a:off x="7277258" y="5095445"/>
            <a:ext cx="4288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Assessment Feedback Sheet – indicates specific areas to work on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4FFCC8C-DECA-B5AE-D06C-65A1D8B1A9BD}"/>
              </a:ext>
            </a:extLst>
          </p:cNvPr>
          <p:cNvSpPr/>
          <p:nvPr/>
        </p:nvSpPr>
        <p:spPr>
          <a:xfrm rot="10639060">
            <a:off x="8502470" y="4191183"/>
            <a:ext cx="609600" cy="10013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6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0BD7F-F843-DE56-8DAE-B499F5A658E4}"/>
              </a:ext>
            </a:extLst>
          </p:cNvPr>
          <p:cNvSpPr txBox="1"/>
          <p:nvPr/>
        </p:nvSpPr>
        <p:spPr>
          <a:xfrm>
            <a:off x="2230120" y="567809"/>
            <a:ext cx="7731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Dr Frost – click on your course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10258-1365-BF11-964B-2EA3287C0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87" y="1837751"/>
            <a:ext cx="10573625" cy="365881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B46D0BB-670D-D807-3948-C9B85B08E2E4}"/>
              </a:ext>
            </a:extLst>
          </p:cNvPr>
          <p:cNvSpPr/>
          <p:nvPr/>
        </p:nvSpPr>
        <p:spPr>
          <a:xfrm rot="1827841">
            <a:off x="5187002" y="1151899"/>
            <a:ext cx="1270000" cy="359361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8CECB-0FEF-49E2-5CBB-D0D674230F3A}"/>
              </a:ext>
            </a:extLst>
          </p:cNvPr>
          <p:cNvSpPr txBox="1"/>
          <p:nvPr/>
        </p:nvSpPr>
        <p:spPr>
          <a:xfrm>
            <a:off x="4293239" y="5412286"/>
            <a:ext cx="152876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It will say your year group</a:t>
            </a:r>
          </a:p>
        </p:txBody>
      </p:sp>
    </p:spTree>
    <p:extLst>
      <p:ext uri="{BB962C8B-B14F-4D97-AF65-F5344CB8AC3E}">
        <p14:creationId xmlns:p14="http://schemas.microsoft.com/office/powerpoint/2010/main" val="274167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13B063-B765-74B8-580E-4BE10F22EC20}"/>
              </a:ext>
            </a:extLst>
          </p:cNvPr>
          <p:cNvSpPr txBox="1"/>
          <p:nvPr/>
        </p:nvSpPr>
        <p:spPr>
          <a:xfrm>
            <a:off x="2917031" y="434459"/>
            <a:ext cx="6100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Corbett Maths - 5 a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17AFF-2121-82C2-E432-E3320A311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55" y="1015976"/>
            <a:ext cx="5562125" cy="5629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00DB6-40E4-7E3D-39F4-CCC6E75E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04" y="1939596"/>
            <a:ext cx="3277057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AB7E6-A110-4FCD-82AF-9B0ADBE1D455}"/>
              </a:ext>
            </a:extLst>
          </p:cNvPr>
          <p:cNvSpPr txBox="1"/>
          <p:nvPr/>
        </p:nvSpPr>
        <p:spPr>
          <a:xfrm>
            <a:off x="640080" y="629920"/>
            <a:ext cx="107086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To do well in maths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Maximise your learning in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Do your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Use Dr Frost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Learn facts and formulae</a:t>
            </a:r>
          </a:p>
          <a:p>
            <a:endParaRPr lang="en-GB" sz="4000" dirty="0"/>
          </a:p>
          <a:p>
            <a:r>
              <a:rPr lang="en-GB" sz="4000" dirty="0"/>
              <a:t>Summer Mock Exam is two papers and covers content up to summer half term.</a:t>
            </a:r>
          </a:p>
        </p:txBody>
      </p:sp>
    </p:spTree>
    <p:extLst>
      <p:ext uri="{BB962C8B-B14F-4D97-AF65-F5344CB8AC3E}">
        <p14:creationId xmlns:p14="http://schemas.microsoft.com/office/powerpoint/2010/main" val="2370997772"/>
      </p:ext>
    </p:extLst>
  </p:cSld>
  <p:clrMapOvr>
    <a:masterClrMapping/>
  </p:clrMapOvr>
</p:sld>
</file>

<file path=ppt/theme/theme1.xml><?xml version="1.0" encoding="utf-8"?>
<a:theme xmlns:a="http://schemas.openxmlformats.org/drawingml/2006/main" name="Math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" id="{E3047CA7-1D31-4BBF-A799-34DF457DEDE9}" vid="{57E19D29-0814-481C-9157-1C9AC1058A5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</Template>
  <TotalTime>126</TotalTime>
  <Words>164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Maths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Malley</dc:creator>
  <cp:lastModifiedBy>Anna Thorley</cp:lastModifiedBy>
  <cp:revision>4</cp:revision>
  <dcterms:created xsi:type="dcterms:W3CDTF">2023-05-02T09:34:50Z</dcterms:created>
  <dcterms:modified xsi:type="dcterms:W3CDTF">2023-05-12T09:13:06Z</dcterms:modified>
</cp:coreProperties>
</file>