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B686-E0E2-5338-DF01-F8F7A79E7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0BA81-C496-BA04-A884-269BFDBDD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C4C57-58E0-1910-298F-E3B560037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A1E39-319C-8841-DE66-3BCD3F3F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FA0D9-59C6-56FA-DEA2-66015D26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21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FD3E-ACA3-1E4B-221E-5BF72A75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6CA94-8C3E-AB55-7CEA-6B0CF0737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17E30-ABAF-FC5D-EC5F-64CEE405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074C-CDF2-C05D-B7D7-2EF845C4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F1F59-D81C-750B-1253-48515724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1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70979-F845-9ED6-827A-76F81422A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998CE-65F2-E7FB-53AB-13335EA19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17F43-B384-78C8-3BB1-EDFAC264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4D72-E9A5-1046-2BD6-C49121DD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845EE-F314-2695-1A85-C11AD8DE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3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0D98-B8AA-928C-4A8F-83E75D69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C35C8-BF63-A558-26F1-675A42CC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A386-116A-02A6-261A-CCCD2259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D5CA-4C2C-6B35-F816-3A0F4DFC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086EE-CC45-CCB4-FD8E-5186B5B0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9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520D-36C7-A138-2F9D-A72901F7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9B71B-7422-9EDC-118F-57AEF1AE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66470-D467-D4AD-9AA0-D71CF14F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59B9D-B262-BE4D-5377-6025799A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6E0DF-9472-75DB-40D7-6A2254C4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0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673F-E5BF-5346-3D5A-CC70FF3B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5E8A-9386-F24A-2991-F3BEAD3F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9CFF6-A2AE-D51F-3C72-280AC6F2D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1DBB3-6C83-C0AF-3C62-B0927A3F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E9CCC-4BDC-C3EF-57B7-302437AF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135C-011B-72E5-5BAB-9FC06431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7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F810-DEA8-E2A5-10EA-99BE245E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E6FE-D0E4-CCE1-4400-3B167AED6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F8ADE-AB80-4167-7CC4-73A518477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28832-62E1-83E6-2378-75BED8874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1FDDB-7F9F-C139-8568-0FA90826A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518E7-5855-69ED-554A-A5EC3CE0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6C0EE0-9CF1-7C75-5C16-89F66261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6C2D6-EBDD-3D5E-27D0-75E251A0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8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BCE9-3B71-1CFE-D3B7-8D4164C6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EE844-5C17-0F34-879E-D0D2A71B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878AD-28AB-8085-AAD1-00BB7DDC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D02E8-C656-A2B1-229A-B3E4A73E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95120-5BAE-7440-C4B4-F11B3646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B4C22-8E48-7319-1DCF-660322C2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80938-84B4-A4FD-AF05-2F312AF4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3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1E25-7EF7-DFDF-8CB9-721E4616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10BA-EB9D-FAE0-B670-394AC282F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620F9-39CB-64BB-662A-63E21C004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FBC49-518F-3CD3-1604-A991B866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DCBFB-1483-CCD9-0A74-4C9554B2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BF777-3152-B52C-D4F2-3D4E833B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1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0A56-698C-35F5-10E4-63BF38B9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1692E-A47A-EA41-3760-27129C2C5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6F1F3-CE2B-1C45-24DD-95D4CDA9E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48FB0-A943-2C9F-E20C-033F8A8F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FDA23-67CF-9696-5499-A1CFF90C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9C9AF-AF17-C73C-4013-2BCE1CEE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7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CE3BE-085C-2410-9CD2-941FB57E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97E1-8485-84E4-9CAD-FD520D8D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9DF0A-375F-8827-453D-01A213D06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D2C8-FBF4-4DC6-929D-06DBA2F4F7D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3D871-61B9-4A33-9DD0-4628D79D1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CC069-DEE6-DD9D-95EC-95FD4D991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ECD4-D01A-42C8-A146-8AA86C75B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5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BEFB94-150E-0340-332F-4E29338E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11124"/>
            <a:ext cx="11620500" cy="1139825"/>
          </a:xfrm>
          <a:solidFill>
            <a:schemeClr val="accent4"/>
          </a:solidFill>
        </p:spPr>
        <p:txBody>
          <a:bodyPr/>
          <a:lstStyle/>
          <a:p>
            <a:r>
              <a:rPr lang="en-GB" dirty="0"/>
              <a:t>Welcome to Food Preparation and Nutrition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C9A9E5-4A22-5790-34A1-F2F0052A4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444625"/>
            <a:ext cx="4800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Written Exam- </a:t>
            </a:r>
          </a:p>
          <a:p>
            <a:r>
              <a:rPr lang="en-GB" dirty="0"/>
              <a:t>50% of the final grade</a:t>
            </a:r>
          </a:p>
          <a:p>
            <a:r>
              <a:rPr lang="en-GB" dirty="0"/>
              <a:t>20 marks multiple choice</a:t>
            </a:r>
          </a:p>
          <a:p>
            <a:r>
              <a:rPr lang="en-GB" dirty="0"/>
              <a:t>80 marks extended answer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DEFD9-BBC7-7648-1D5E-17A9A843D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1" y="1444625"/>
            <a:ext cx="3657600" cy="5167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65D3C-6208-72A0-2BC6-B7E4F6E3A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6700" y="4028167"/>
            <a:ext cx="5600383" cy="24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A592C-1003-D82E-794B-B133C5AF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GB" dirty="0"/>
              <a:t>Top tips for success in the written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96F50-5531-1E52-7832-FC67CCCE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 fontScale="92500" lnSpcReduction="20000"/>
          </a:bodyPr>
          <a:lstStyle/>
          <a:p>
            <a:r>
              <a:rPr lang="en-GB" sz="3900" dirty="0"/>
              <a:t>100% attendance.</a:t>
            </a:r>
          </a:p>
          <a:p>
            <a:r>
              <a:rPr lang="en-GB" sz="3900" dirty="0"/>
              <a:t>Use of key terminology.</a:t>
            </a:r>
          </a:p>
          <a:p>
            <a:r>
              <a:rPr lang="en-GB" sz="3900" dirty="0"/>
              <a:t>Revise using approved resources available from school.</a:t>
            </a:r>
          </a:p>
          <a:p>
            <a:r>
              <a:rPr lang="en-GB" sz="3900" dirty="0"/>
              <a:t>Read the question twice</a:t>
            </a:r>
          </a:p>
          <a:p>
            <a:r>
              <a:rPr lang="en-GB" sz="3900" dirty="0"/>
              <a:t>Answer all questions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A key with a tag on it&#10;&#10;Description automatically generated with low confidence">
            <a:extLst>
              <a:ext uri="{FF2B5EF4-FFF2-40B4-BE49-F238E27FC236}">
                <a16:creationId xmlns:a16="http://schemas.microsoft.com/office/drawing/2014/main" id="{2E6CAD64-7138-392D-AC77-DBEAE467A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9" r="1" b="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600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B99D9-FD57-D07A-51CD-A8B5EE9E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GB" dirty="0"/>
              <a:t>NEA- A total of 50 % of the grade.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0EF1-D6B6-52FA-2EAC-EA78DE8EC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200" b="1" dirty="0"/>
              <a:t>NEA1</a:t>
            </a:r>
            <a:r>
              <a:rPr lang="en-GB" sz="3200" dirty="0"/>
              <a:t> -15%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NEA1: Food science report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i="1" dirty="0"/>
          </a:p>
          <a:p>
            <a:pPr marL="0" indent="0">
              <a:buNone/>
            </a:pPr>
            <a:r>
              <a:rPr lang="en-GB" sz="3200" i="1" dirty="0"/>
              <a:t>Example brief</a:t>
            </a:r>
          </a:p>
          <a:p>
            <a:pPr marL="0" indent="0">
              <a:buNone/>
            </a:pPr>
            <a:r>
              <a:rPr lang="en-GB" sz="3200" i="1" dirty="0"/>
              <a:t>What is the function of yeast in bread?</a:t>
            </a:r>
          </a:p>
        </p:txBody>
      </p:sp>
      <p:pic>
        <p:nvPicPr>
          <p:cNvPr id="5" name="Picture 4" descr="A glass of water and foam&#10;&#10;Description automatically generated with low confidence">
            <a:extLst>
              <a:ext uri="{FF2B5EF4-FFF2-40B4-BE49-F238E27FC236}">
                <a16:creationId xmlns:a16="http://schemas.microsoft.com/office/drawing/2014/main" id="{17E21E50-D3A2-FA3E-9E15-58E075BE7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6" r="1" b="12406"/>
          <a:stretch/>
        </p:blipFill>
        <p:spPr>
          <a:xfrm>
            <a:off x="4901268" y="54295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912599-6CB5-E34E-23FE-3AC6B3429F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5" r="15269" b="-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785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CBE60-64F9-A12B-2D94-07434E694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B99D9-FD57-D07A-51CD-A8B5EE9E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0"/>
            <a:ext cx="3822189" cy="1899912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GB" sz="4000" dirty="0"/>
              <a:t>NEA- A total of 50 % of the grade.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0EF1-D6B6-52FA-2EAC-EA78DE8EC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265037"/>
            <a:ext cx="3822189" cy="3742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NEA 2</a:t>
            </a:r>
            <a:r>
              <a:rPr lang="en-GB" dirty="0"/>
              <a:t> -35%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NEA2: Food Preparation task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Example brief</a:t>
            </a:r>
          </a:p>
          <a:p>
            <a:pPr marL="0" indent="0">
              <a:buNone/>
            </a:pPr>
            <a:r>
              <a:rPr lang="en-GB" i="1" dirty="0"/>
              <a:t>Plan prepare and make a dish from an international cuisine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79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116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Welcome to Food Preparation and Nutrition </vt:lpstr>
      <vt:lpstr>Top tips for success in the written exam</vt:lpstr>
      <vt:lpstr>NEA- A total of 50 % of the grade.</vt:lpstr>
      <vt:lpstr>NEA- A total of 50 % of the grade.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Food Preparation and Nutrition</dc:title>
  <dc:creator>Gemma Sharpe</dc:creator>
  <cp:lastModifiedBy>Anna Thorley</cp:lastModifiedBy>
  <cp:revision>1</cp:revision>
  <dcterms:created xsi:type="dcterms:W3CDTF">2023-05-11T16:07:12Z</dcterms:created>
  <dcterms:modified xsi:type="dcterms:W3CDTF">2023-05-12T09:15:45Z</dcterms:modified>
</cp:coreProperties>
</file>