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365E-12A3-9A23-08DF-5495EDB58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4A837-E4F9-BC24-E761-AC186096D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91975-A0B8-3B5F-C80D-22BC9E06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C6943-7557-B07F-9D5B-7ACBE733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C694F-E8DA-F86B-3B0D-CEE90A7C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08074-4B38-9575-AC21-E3AFDB3A4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52442-06CD-BDD7-A333-98A736AB3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CF188-2D9C-3E6D-A2DE-63CAB894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F312B-1721-1FD0-3B3E-A2DE5993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9074B-156D-D53F-43D3-EBA47994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5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16897-50BE-6EC9-9200-8C6CB0F76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2B546-5431-BE15-FFF7-F82961D50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57496-6A28-2535-8A99-66115809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437EB-0B85-D6BF-AFE7-31DD2A27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75674-BAF2-F6A1-7801-08A99993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3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43AA-9EED-0CDA-B731-6870DD5E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D7495-D833-D1A6-CF95-A0DF78EB2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19087-7D13-3787-5F54-C3C503F32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5EE4A-967F-3D95-73EB-06F90D3B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DA0FA-1C25-9D42-F71B-03C3E70C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1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0B56F-D5CD-B1D4-929B-51CDF597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5B2DF-CBD5-3DA7-3687-73BC14846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B6FFF-B0F7-68B8-ED70-0019D4B61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AE603-1ED3-AD7C-AA14-4B4794EB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A2B7F-EA1A-B764-61E4-1FD0B330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5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89AA-ACBE-C545-555B-75DC204B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BEE73-D614-2272-A1BA-B8E5D404D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3225-DE0C-E052-46A4-F5E2B6DF0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935C4-B0BA-A8AE-2277-B7A49DC3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49D80-8D13-7334-D4B0-6DD5FB6F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AC9E5-CA3F-0F6A-6A23-D45DB9D4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8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2245-724B-0B51-8951-E6E5D7E7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1F498-28FE-85C0-6C9C-61F9C8C0A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F756B-9804-8243-ED6A-4FEA7B77B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D4EB9-8067-B909-84A0-D8064DCA9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F9991-DB5A-0328-AA8D-AAAB7A1C7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28AC58-67C0-4D34-4131-3EB165D1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F5361-B56A-E152-D871-266C0451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D726DD-4480-E3AE-FDDF-AB4AF09C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4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6839-468E-6856-1E62-A1D3F6237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1F526-2DDF-62B0-569E-ECBB7EE9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BC8105-71E8-2613-3042-60A5CE693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1EB24-3DC4-2CA9-AF6E-CDE37D43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1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23618-D7E3-D76F-A3E0-3D37FDD1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3C00B1-3A38-75E4-2B7A-83B6E76B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02853-4859-B502-3A5B-1EB131CE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6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2B7DA-AF2D-3729-5DA1-43E9DF102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25296-51D9-E8E1-6723-CE51D22E3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60FEB-852D-A398-2C52-FE692D3C5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637F-A843-8909-860A-C3A45825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52D16-9ED7-0A52-465B-C5EF7132B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F8983-3CF5-95D2-93B4-D880F14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2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5B85-967A-43AA-3622-1B1DADAA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A6C85E-EF0B-0E17-8587-25760590B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B3FB0-F110-5D34-B875-FA996B503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D3F9D-9960-F316-2A1A-E82494416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C6BC7-67B7-4635-AA67-484AB2B1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32D60-BA60-1AD7-B832-0C969E83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96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1C900-EDC7-A1CB-06F7-2D4A00994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03748-2084-5014-0D85-1ABC7826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F0501-51D1-5D8D-2AEE-268226E05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A705-79E4-4DBA-BCFC-72C3CC52909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6708C-38F5-8173-660E-6C7B9FE77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480F0-50E0-EE7D-F256-4620DE28E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1CF4-87AD-4FDA-A75B-4DAF7496E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36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750406-686F-D73C-DC1E-4FB768EF2137}"/>
              </a:ext>
            </a:extLst>
          </p:cNvPr>
          <p:cNvSpPr txBox="1"/>
          <p:nvPr/>
        </p:nvSpPr>
        <p:spPr>
          <a:xfrm>
            <a:off x="2292743" y="350988"/>
            <a:ext cx="97359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will the GCSE exam look like in Year 11?</a:t>
            </a:r>
            <a:endParaRPr lang="en-GB" sz="36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A picture containing office supplies, writing implement, pencil&#10;&#10;Description automatically generated">
            <a:extLst>
              <a:ext uri="{FF2B5EF4-FFF2-40B4-BE49-F238E27FC236}">
                <a16:creationId xmlns:a16="http://schemas.microsoft.com/office/drawing/2014/main" id="{0140ED47-BBF3-461F-5F0F-07E3BA27B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261258"/>
            <a:ext cx="1796143" cy="10130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1654F3-07A1-6F91-6015-BF44DBDE229E}"/>
              </a:ext>
            </a:extLst>
          </p:cNvPr>
          <p:cNvSpPr txBox="1"/>
          <p:nvPr/>
        </p:nvSpPr>
        <p:spPr>
          <a:xfrm>
            <a:off x="642257" y="1630936"/>
            <a:ext cx="109074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GCSE course is split into two sections across the two years</a:t>
            </a:r>
          </a:p>
          <a:p>
            <a:endParaRPr lang="en-GB" sz="3200" dirty="0"/>
          </a:p>
          <a:p>
            <a:r>
              <a:rPr lang="en-GB" sz="3200" dirty="0"/>
              <a:t>60% Portfolio project</a:t>
            </a:r>
          </a:p>
          <a:p>
            <a:r>
              <a:rPr lang="en-GB" sz="3200" dirty="0"/>
              <a:t>40% Exam Portfolio project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3B723F-ECE8-5D54-5F5D-B164BC285A53}"/>
              </a:ext>
            </a:extLst>
          </p:cNvPr>
          <p:cNvSpPr txBox="1"/>
          <p:nvPr/>
        </p:nvSpPr>
        <p:spPr>
          <a:xfrm>
            <a:off x="881863" y="4319123"/>
            <a:ext cx="1042827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Over the two year course, scholars will create these two projects.</a:t>
            </a:r>
          </a:p>
          <a:p>
            <a:endParaRPr lang="en-GB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As it is a coursework based subject, it is essential scholars meet homework and classwork deadlines as an absolute bare minimum.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9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665C8F-D26E-1DAA-B8F0-5340A87398EB}"/>
              </a:ext>
            </a:extLst>
          </p:cNvPr>
          <p:cNvSpPr txBox="1"/>
          <p:nvPr/>
        </p:nvSpPr>
        <p:spPr>
          <a:xfrm>
            <a:off x="2360991" y="261258"/>
            <a:ext cx="9474837" cy="650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</a:pP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will the summer mock exam will look like? </a:t>
            </a:r>
            <a:endParaRPr lang="en-GB" sz="3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 descr="A picture containing office supplies, writing implement, pencil&#10;&#10;Description automatically generated">
            <a:extLst>
              <a:ext uri="{FF2B5EF4-FFF2-40B4-BE49-F238E27FC236}">
                <a16:creationId xmlns:a16="http://schemas.microsoft.com/office/drawing/2014/main" id="{B7AAD442-057B-D10E-DAB4-0695B25D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128252"/>
            <a:ext cx="1796143" cy="10130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9133A4-95C6-2AF6-0114-62F35138C19D}"/>
              </a:ext>
            </a:extLst>
          </p:cNvPr>
          <p:cNvSpPr txBox="1"/>
          <p:nvPr/>
        </p:nvSpPr>
        <p:spPr>
          <a:xfrm>
            <a:off x="356171" y="1089061"/>
            <a:ext cx="11672543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End of year 10 Mock:</a:t>
            </a:r>
          </a:p>
          <a:p>
            <a:r>
              <a:rPr lang="en-GB" sz="2800" b="1" dirty="0"/>
              <a:t>A five hour exam in the Art Studio held at the end of June 2023</a:t>
            </a:r>
          </a:p>
          <a:p>
            <a:endParaRPr lang="en-GB" sz="28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will work independently for one day, with technical support from invigilators and technicians if needed.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will create an ‘outcome’ from their portfolio project this year.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are ‘off-timetable’ and do not go to any other lessons this day.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will have break and lunch and finish school at the normal time of 3:40pm</a:t>
            </a:r>
            <a:br>
              <a:rPr lang="en-GB" sz="2000" dirty="0"/>
            </a:br>
            <a:endParaRPr lang="en-GB" sz="20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This will help prepare them for the real 10 hour exam at the end of year 11.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will spot areas that they need to improve and weaknesses in their project, well in advance of the main deadlines so that they can work and improve their portfolios.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They will also have a confidence boost that will encourage them and make them realise that they can work like artists for extended amounts of time.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9976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B83933-2668-0FC8-5F16-80B463139209}"/>
              </a:ext>
            </a:extLst>
          </p:cNvPr>
          <p:cNvSpPr txBox="1"/>
          <p:nvPr/>
        </p:nvSpPr>
        <p:spPr>
          <a:xfrm>
            <a:off x="1959429" y="396404"/>
            <a:ext cx="9855852" cy="650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</a:pP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 scholars best revise for their </a:t>
            </a:r>
            <a:r>
              <a:rPr lang="en-GB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Art exams?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GB" sz="3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 descr="A picture containing office supplies, writing implement, pencil&#10;&#10;Description automatically generated">
            <a:extLst>
              <a:ext uri="{FF2B5EF4-FFF2-40B4-BE49-F238E27FC236}">
                <a16:creationId xmlns:a16="http://schemas.microsoft.com/office/drawing/2014/main" id="{471DBA25-BE09-78D5-9591-15D75B355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261258"/>
            <a:ext cx="1796143" cy="10130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0ECC98-0250-0A3B-29C8-55609B39833D}"/>
              </a:ext>
            </a:extLst>
          </p:cNvPr>
          <p:cNvSpPr txBox="1"/>
          <p:nvPr/>
        </p:nvSpPr>
        <p:spPr>
          <a:xfrm>
            <a:off x="881864" y="1204502"/>
            <a:ext cx="1042827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It is a coursework based subject, it is essential scholars meet homework and classwork deadlines as an absolute bare minimum….</a:t>
            </a:r>
          </a:p>
          <a:p>
            <a:endParaRPr lang="en-GB" sz="24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….This is their revision!</a:t>
            </a:r>
          </a:p>
          <a:p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They are able to take their portfolio sketchbook, all their preliminary sketches and photographs and anything else they </a:t>
            </a:r>
            <a:r>
              <a:rPr lang="en-GB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need,into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the exam. The more prepared they are the better they will do in their exams.</a:t>
            </a:r>
          </a:p>
          <a:p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Practise, practise, practise – drawing skills, taking photographs, painting, using mixed media – whatever it is they are planning for their exam, they need to </a:t>
            </a:r>
            <a:r>
              <a:rPr lang="en-GB" sz="2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practise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it and put the evidence in their sketchbook.</a:t>
            </a:r>
          </a:p>
          <a:p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Make sure for the exam, your scholars have a water bottle and plenty of rest the night before, doing an art exam is both mentally and physically demanding.</a:t>
            </a:r>
          </a:p>
        </p:txBody>
      </p:sp>
    </p:spTree>
    <p:extLst>
      <p:ext uri="{BB962C8B-B14F-4D97-AF65-F5344CB8AC3E}">
        <p14:creationId xmlns:p14="http://schemas.microsoft.com/office/powerpoint/2010/main" val="363450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389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McAusland</dc:creator>
  <cp:lastModifiedBy>Anna Thorley</cp:lastModifiedBy>
  <cp:revision>3</cp:revision>
  <dcterms:created xsi:type="dcterms:W3CDTF">2023-05-09T14:27:31Z</dcterms:created>
  <dcterms:modified xsi:type="dcterms:W3CDTF">2023-05-12T09:14:32Z</dcterms:modified>
</cp:coreProperties>
</file>